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16" r:id="rId2"/>
    <p:sldId id="499" r:id="rId3"/>
    <p:sldId id="514" r:id="rId4"/>
    <p:sldId id="508" r:id="rId5"/>
    <p:sldId id="515" r:id="rId6"/>
    <p:sldId id="511" r:id="rId7"/>
    <p:sldId id="517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63" d="100"/>
          <a:sy n="63" d="100"/>
        </p:scale>
        <p:origin x="10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11/09/2024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461832" y="2050710"/>
            <a:ext cx="7268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DanceScheduler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Montaño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Roldan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Peña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Cerinza 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30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de marzo de 202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953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006821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57468" y="677465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987654" y="1687550"/>
            <a:ext cx="3854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En el vibrante mundo de la danza, la gestión eficiente del tiempo y los recursos es esencial para el éxito tanto de los profesores como de los estudiantes. Con ese fin, surge </a:t>
            </a:r>
            <a:r>
              <a:rPr lang="es-CO" sz="1600" dirty="0" err="1">
                <a:latin typeface="Work Sans Light" pitchFamily="2" charset="77"/>
              </a:rPr>
              <a:t>DanceScheduler</a:t>
            </a:r>
            <a:r>
              <a:rPr lang="es-CO" sz="1600" dirty="0">
                <a:latin typeface="Work Sans Light" pitchFamily="2" charset="77"/>
              </a:rPr>
              <a:t>, un sistema de información web diseñado para simplificar el agendamiento de clases en escuelas de baile y envió de notificaciones más específicamente de la escuela de baile LN7.</a:t>
            </a:r>
          </a:p>
          <a:p>
            <a:r>
              <a:rPr lang="es-CO" sz="1600" dirty="0">
                <a:latin typeface="Work Sans Light" pitchFamily="2" charset="77"/>
              </a:rPr>
              <a:t>La siguiente presentación describirá la situación de ln7, se mostrarán los entregables dispuestos para este trimestre 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67BF4-5FEC-525B-D073-55153717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142703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Contextualización  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31F80C-2B5F-87CE-7E90-10AE507D30AB}"/>
              </a:ext>
            </a:extLst>
          </p:cNvPr>
          <p:cNvSpPr txBox="1"/>
          <p:nvPr/>
        </p:nvSpPr>
        <p:spPr>
          <a:xfrm>
            <a:off x="456236" y="2026252"/>
            <a:ext cx="11447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“LN7 DANCE ESTUDIO” ubicada en el norte de la ciudad de Bogotá, la cual es una academia dedicada a ofrecer cursos de baile; </a:t>
            </a:r>
            <a:r>
              <a:rPr lang="es-CO" sz="2000" dirty="0">
                <a:latin typeface="Work Sans Light" pitchFamily="2" charset="77"/>
              </a:rPr>
              <a:t>Actualmente, el proceso de organización de clases en la empresa presenta varios problemas. La falta de un sistema eficiente para la programación y reprogramación de horarios genera confusión, con clases desorganizadas y mal gestionadas. Además, se han identificado dificultades en el seguimiento de la asistencia y en la gestión de recordatorios para los clientes, lo que resulta en olvidos frecuentes y una falta de control sobre la participación en las clases. Estos problemas complican la administración y afectan la calidad del servicio ofrecido</a:t>
            </a:r>
            <a:r>
              <a:rPr lang="es-MX" sz="2000" dirty="0">
                <a:latin typeface="Work Sans Light" pitchFamily="2" charset="77"/>
              </a:rPr>
              <a:t>, para comprender todo su funcionamiento se utilizaron técnicas e instrumentos de recolección de datos como la entrevista, encuesta y observación directa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715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Desarrollar un aplicativo web intuitivo y eficiente para el agendamiento de clases en una escuela de baile, facilitando la gestión de horarios y recursos tanto para profesores como para estudiantes, mejorando la organización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usuarios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el agendamiento de las clases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Generar notificaciones de clases a los clientes de la academia de baile LN7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eventos especiales de la </a:t>
            </a:r>
            <a:r>
              <a:rPr lang="es-CO" sz="1600" dirty="0">
                <a:latin typeface="Work Sans Light" pitchFamily="2" charset="77"/>
              </a:rPr>
              <a:t>academia de baile LN7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Solución planteada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76759"/>
            <a:ext cx="114472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Para abordar los problemas actuales de gestión y organización, se propone desarrollar un sistema  integral que facilite la administración de clases y horarios. El sistema estará diseñado para ofrecer las siguientes funcionalidades clave: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Optimización de la Programación de Clases: El aplicativo permitirá una programación más  práctica y eficiente de las clases, simplificando la asignación y reorganización de horarios.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Gestión de Horarios: Se optimizará la gestión de horarios para evitar conflictos y mejorar la  coordinación de clases.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Automatización de Recordatorios y Notificaciones: El aplicativo automatizará el envío 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recordatorios y notificaciones a los clientes para reducir los olvidos y mejorar la asistencia.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Ingreso de Datos del Cliente: El aplicativo le permitirá ingresar los datos básicos de un cliente,  como nombre, correo electrónico, numero de documento y teléfono de contacto.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Almacenamiento de Información: Todos los datos ingresados se guardarán de manera segura en una base de datos.</a:t>
            </a: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8FA482-7E24-7D5B-C14D-B7E93288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059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dirty="0">
                <a:solidFill>
                  <a:schemeClr val="bg1"/>
                </a:solidFill>
                <a:latin typeface="Work Sans Medium" pitchFamily="2" charset="77"/>
              </a:rPr>
              <a:t>Alcance durante esta presentación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Durante esta presentación abordaremos necesidades para continuar con el proyecto, los alcanzables serán: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clases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objetos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objetos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paquetes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Mockups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 err="1">
                <a:latin typeface="Work Sans Light" pitchFamily="2" charset="77"/>
              </a:rPr>
              <a:t>Wireframes</a:t>
            </a:r>
            <a:endParaRPr lang="es-CO" sz="2400" b="1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Prototipo </a:t>
            </a:r>
            <a:endParaRPr lang="es-MX" sz="2400" b="1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72E060-0443-9B36-63F8-4C0958AA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4390</TotalTime>
  <Words>548</Words>
  <Application>Microsoft Office PowerPoint</Application>
  <PresentationFormat>Panorámica</PresentationFormat>
  <Paragraphs>40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Contextualización  </vt:lpstr>
      <vt:lpstr>Presentación de PowerPoint</vt:lpstr>
      <vt:lpstr>Solución planteada </vt:lpstr>
      <vt:lpstr>Alcance durante esta presentación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Estif Anderson Bautista Ocampo</cp:lastModifiedBy>
  <cp:revision>85</cp:revision>
  <dcterms:created xsi:type="dcterms:W3CDTF">2020-10-01T23:51:28Z</dcterms:created>
  <dcterms:modified xsi:type="dcterms:W3CDTF">2024-09-12T01:59:34Z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